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0" r:id="rId3"/>
    <p:sldId id="258" r:id="rId4"/>
    <p:sldId id="300" r:id="rId5"/>
    <p:sldId id="30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91" r:id="rId18"/>
    <p:sldId id="272" r:id="rId19"/>
    <p:sldId id="392" r:id="rId20"/>
    <p:sldId id="274" r:id="rId21"/>
    <p:sldId id="275" r:id="rId22"/>
    <p:sldId id="299" r:id="rId23"/>
    <p:sldId id="298" r:id="rId24"/>
    <p:sldId id="295" r:id="rId25"/>
    <p:sldId id="296" r:id="rId26"/>
    <p:sldId id="297" r:id="rId27"/>
    <p:sldId id="294" r:id="rId28"/>
    <p:sldId id="283" r:id="rId29"/>
    <p:sldId id="284" r:id="rId30"/>
    <p:sldId id="285" r:id="rId31"/>
    <p:sldId id="286" r:id="rId32"/>
    <p:sldId id="395" r:id="rId33"/>
    <p:sldId id="287" r:id="rId34"/>
    <p:sldId id="337" r:id="rId35"/>
    <p:sldId id="339" r:id="rId36"/>
    <p:sldId id="288" r:id="rId37"/>
    <p:sldId id="340" r:id="rId38"/>
    <p:sldId id="341" r:id="rId39"/>
    <p:sldId id="380" r:id="rId40"/>
    <p:sldId id="289" r:id="rId41"/>
    <p:sldId id="396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81" r:id="rId54"/>
    <p:sldId id="360" r:id="rId55"/>
    <p:sldId id="397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83" r:id="rId66"/>
    <p:sldId id="371" r:id="rId67"/>
    <p:sldId id="372" r:id="rId68"/>
    <p:sldId id="373" r:id="rId69"/>
    <p:sldId id="374" r:id="rId70"/>
    <p:sldId id="376" r:id="rId71"/>
    <p:sldId id="375" r:id="rId72"/>
    <p:sldId id="379" r:id="rId73"/>
    <p:sldId id="377" r:id="rId74"/>
    <p:sldId id="378" r:id="rId75"/>
    <p:sldId id="335" r:id="rId76"/>
    <p:sldId id="336" r:id="rId77"/>
    <p:sldId id="385" r:id="rId78"/>
    <p:sldId id="386" r:id="rId79"/>
    <p:sldId id="387" r:id="rId80"/>
    <p:sldId id="388" r:id="rId81"/>
    <p:sldId id="389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87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2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0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7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0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78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84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1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21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54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A9AC8-C30A-4DD1-A210-2945109D6336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72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Vivado</a:t>
            </a:r>
            <a:r>
              <a:rPr lang="en-US" altLang="zh-TW" dirty="0" smtClean="0"/>
              <a:t> </a:t>
            </a:r>
            <a:r>
              <a:rPr lang="en-US" altLang="zh-TW" dirty="0"/>
              <a:t>on </a:t>
            </a:r>
            <a:r>
              <a:rPr lang="en-US" altLang="zh-TW" dirty="0" err="1"/>
              <a:t>linux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343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628650"/>
            <a:ext cx="74390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5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61987"/>
            <a:ext cx="74676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647700"/>
            <a:ext cx="7477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23887"/>
            <a:ext cx="74580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642937"/>
            <a:ext cx="74199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9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633412"/>
            <a:ext cx="74866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42937"/>
            <a:ext cx="74676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7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開啟安裝好的虛擬電</a:t>
            </a:r>
            <a:r>
              <a:rPr lang="zh-TW" altLang="en-US" dirty="0"/>
              <a:t>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8" y="1732492"/>
            <a:ext cx="6889594" cy="51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5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42937"/>
            <a:ext cx="74580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04" y="787629"/>
            <a:ext cx="7942039" cy="594533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載入</a:t>
            </a:r>
            <a:r>
              <a:rPr lang="en-US" altLang="zh-TW" dirty="0" smtClean="0"/>
              <a:t>Ubuntu</a:t>
            </a:r>
            <a:r>
              <a:rPr lang="zh-TW" altLang="en-US" dirty="0" smtClean="0"/>
              <a:t>作業系統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19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Virtualbox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63" y="1634451"/>
            <a:ext cx="5449455" cy="42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79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766762"/>
            <a:ext cx="62103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14363"/>
            <a:ext cx="9925050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3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6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-628650"/>
            <a:ext cx="9934575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6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-595313"/>
            <a:ext cx="9858375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9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-595313"/>
            <a:ext cx="9915525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3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-604838"/>
            <a:ext cx="9867900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8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-614363"/>
            <a:ext cx="9896475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4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524000"/>
            <a:ext cx="4838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64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-604838"/>
            <a:ext cx="989647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62000"/>
            <a:ext cx="6219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5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修改視窗大小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6347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2950"/>
            <a:ext cx="6238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776287"/>
            <a:ext cx="61817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1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81050"/>
            <a:ext cx="62198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6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57237"/>
            <a:ext cx="62198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66762"/>
            <a:ext cx="62388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762000"/>
            <a:ext cx="62007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94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7712"/>
            <a:ext cx="62388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6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1533525"/>
            <a:ext cx="48291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9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-604838"/>
            <a:ext cx="987742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56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設定共用資料夾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1356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-623888"/>
            <a:ext cx="9858375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4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80975"/>
            <a:ext cx="77247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6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09550"/>
            <a:ext cx="77438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47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550"/>
            <a:ext cx="77724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1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09550"/>
            <a:ext cx="77438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5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5737"/>
            <a:ext cx="77724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4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975"/>
            <a:ext cx="77724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4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1295400"/>
            <a:ext cx="3543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528762"/>
            <a:ext cx="48482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7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71575"/>
            <a:ext cx="5962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16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71575"/>
            <a:ext cx="5962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48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85737"/>
            <a:ext cx="80867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1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7712"/>
            <a:ext cx="62388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23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-309563"/>
            <a:ext cx="946785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1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安裝</a:t>
            </a:r>
            <a:r>
              <a:rPr lang="en-US" altLang="zh-TW" sz="4400" dirty="0" err="1" smtClean="0"/>
              <a:t>Vivad</a:t>
            </a:r>
            <a:r>
              <a:rPr lang="en-US" altLang="zh-TW" sz="4400" dirty="0" err="1"/>
              <a:t>o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9176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-309563"/>
            <a:ext cx="942975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1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-309563"/>
            <a:ext cx="94107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7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9563"/>
            <a:ext cx="94488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4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0038"/>
            <a:ext cx="9448800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543050"/>
            <a:ext cx="4810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5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9563"/>
            <a:ext cx="94488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36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-309563"/>
            <a:ext cx="9458325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7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-342900"/>
            <a:ext cx="965835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35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-371475"/>
            <a:ext cx="931545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8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-371475"/>
            <a:ext cx="96869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3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-371475"/>
            <a:ext cx="96869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18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-371475"/>
            <a:ext cx="96869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1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-342900"/>
            <a:ext cx="964882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87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-357188"/>
            <a:ext cx="9667875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72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47663"/>
            <a:ext cx="9305925" cy="75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8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528762"/>
            <a:ext cx="4819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-371475"/>
            <a:ext cx="927735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47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61950"/>
            <a:ext cx="9334500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5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52425"/>
            <a:ext cx="930592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690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-366713"/>
            <a:ext cx="9353550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60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-366713"/>
            <a:ext cx="9353550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9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-366713"/>
            <a:ext cx="9353550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8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-366713"/>
            <a:ext cx="9353550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3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-366713"/>
            <a:ext cx="9353550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905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-371475"/>
            <a:ext cx="935355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036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-371475"/>
            <a:ext cx="935355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8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47812"/>
            <a:ext cx="4876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70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61950"/>
            <a:ext cx="9305925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751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71475"/>
            <a:ext cx="933450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7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538287"/>
            <a:ext cx="48577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3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22</Words>
  <Application>Microsoft Office PowerPoint</Application>
  <PresentationFormat>寬螢幕</PresentationFormat>
  <Paragraphs>7</Paragraphs>
  <Slides>81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6" baseType="lpstr">
      <vt:lpstr>新細明體</vt:lpstr>
      <vt:lpstr>Arial</vt:lpstr>
      <vt:lpstr>Calibri</vt:lpstr>
      <vt:lpstr>Calibri Light</vt:lpstr>
      <vt:lpstr>Office 佈景主題</vt:lpstr>
      <vt:lpstr>Vivado on linux</vt:lpstr>
      <vt:lpstr>安裝Virtualbox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開啟安裝好的虛擬電腦</vt:lpstr>
      <vt:lpstr>PowerPoint 簡報</vt:lpstr>
      <vt:lpstr>載入Ubuntu作業系統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修改視窗大小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設定共用資料夾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安裝Vivado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user</cp:lastModifiedBy>
  <cp:revision>44</cp:revision>
  <dcterms:created xsi:type="dcterms:W3CDTF">2017-04-10T08:48:35Z</dcterms:created>
  <dcterms:modified xsi:type="dcterms:W3CDTF">2017-06-18T19:24:53Z</dcterms:modified>
</cp:coreProperties>
</file>